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421" r:id="rId3"/>
    <p:sldId id="422" r:id="rId4"/>
    <p:sldId id="409" r:id="rId5"/>
    <p:sldId id="413" r:id="rId6"/>
    <p:sldId id="414" r:id="rId7"/>
    <p:sldId id="415" r:id="rId8"/>
    <p:sldId id="416" r:id="rId9"/>
    <p:sldId id="423" r:id="rId10"/>
    <p:sldId id="417" r:id="rId11"/>
    <p:sldId id="418" r:id="rId12"/>
    <p:sldId id="419" r:id="rId13"/>
    <p:sldId id="378" r:id="rId14"/>
    <p:sldId id="283" r:id="rId15"/>
    <p:sldId id="39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0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38" autoAdjust="0"/>
    <p:restoredTop sz="99821" autoAdjust="0"/>
  </p:normalViewPr>
  <p:slideViewPr>
    <p:cSldViewPr snapToGrid="0">
      <p:cViewPr varScale="1">
        <p:scale>
          <a:sx n="70" d="100"/>
          <a:sy n="70" d="100"/>
        </p:scale>
        <p:origin x="45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2C09B-91DB-4138-9E22-BB6DE6DBB13E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91D4A-1665-40D4-80E9-3627FB735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607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49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359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0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1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49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98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77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94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062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62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26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9EA7C-20C8-4F1B-BCEE-FA714A2C447C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36553-D1AE-4D01-9375-7D141BF8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738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431" b="12401"/>
          <a:stretch/>
        </p:blipFill>
        <p:spPr bwMode="auto">
          <a:xfrm>
            <a:off x="2910169" y="2237344"/>
            <a:ext cx="6520433" cy="4730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6322" y="1593274"/>
            <a:ext cx="10931278" cy="86332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Основная образовательная программа дошкольного образования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" y="526473"/>
            <a:ext cx="10945091" cy="1066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дошкольное образовательное учреждение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«Детский сад № 94 комбинированного вида»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Приволжского района г. Казани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22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2673" y="12575"/>
            <a:ext cx="1055716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ЦЕЛЬЮ ЧАСТИ ПРОГРАММЫ, ФОРМИРУЕМОЙ УЧАСТНИКАМИ ОБРАЗОВАТЕЛЬНЫХ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ОТНОШЕНИЙ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выступает проектирование социальных ситуаций  развития русскоязычного ребенка с использованием 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 в том числе с представителями других национальностей, народную игру, познание родного края и другие формы активности. </a:t>
            </a: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ЗАДАЧИ ЧАСТИ ПРОГРАММЫ, ФОРМИРУЕМОЙ УЧАСТНИКАМИ ОБРАЗОВАТЕЛЬНЫХ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ОТНОШЕНИЙ: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обеспечение преемственности целей, задач и содержания дошкольного и начального общего образования в области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казаневедения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(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краеведения);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объединение обучения и воспитания в целостный образовательный процесс на основе духовно-нравственных и культурных ценностей татарского и русского народов;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формирование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социокультурной среды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 соответствующей возрастным и индивидуальным особенностям детей, с учетом национальных особенностей региона;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семейного воспитания, в оценке качества образовательных процессов.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581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8246" y="308998"/>
            <a:ext cx="9299863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Одно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из фундаментальных положений Программы–это необходимость разделения пространства 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в помещении группы и на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участке</a:t>
            </a:r>
            <a:r>
              <a:rPr lang="ru-RU" b="1" i="1" dirty="0" smtClean="0">
                <a:latin typeface="Arial" panose="020B0604020202020204" pitchFamily="34" charset="0"/>
              </a:rPr>
              <a:t>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искусств»;</a:t>
            </a:r>
          </a:p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строительства»;</a:t>
            </a:r>
          </a:p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Литературный центр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сюжетно-ролевых (драматических) игр»;</a:t>
            </a:r>
          </a:p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песка и воды»;</a:t>
            </a:r>
          </a:p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</a:t>
            </a:r>
            <a:r>
              <a:rPr lang="ru-RU" sz="24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манипулятивныхигр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(в старших группах –Центр математики) ;</a:t>
            </a:r>
          </a:p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науки и естествознания»;</a:t>
            </a:r>
          </a:p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кулинарии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Открытая площадка».</a:t>
            </a:r>
          </a:p>
        </p:txBody>
      </p:sp>
    </p:spTree>
    <p:extLst>
      <p:ext uri="{BB962C8B-B14F-4D97-AF65-F5344CB8AC3E}">
        <p14:creationId xmlns:p14="http://schemas.microsoft.com/office/powerpoint/2010/main" val="2405255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6128" y="0"/>
            <a:ext cx="950768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Особенности режима дня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Корректируется с учётом работы дошкольного учреждения в зависимости от региональных условий, а также условий в местном сообществе, муниципалитете, конкретной ситуации в организации, работающей по Программе Индивидуальный подход к каждому ребенку предусматривает соответствие режима дня возрасту детей, состоянию их здоровья, потребностям и интересам.</a:t>
            </a:r>
          </a:p>
          <a:p>
            <a:pPr algn="just"/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Режим и построенный на его основе распорядок дня–конструкция гибкая, динамичная. В каждом детском саду она может быть откорректирована, однако продолжительность основных компонентов режима дня должна сохраняться в соответствии с санитарными и гигиеническими нормами и правилами.</a:t>
            </a:r>
          </a:p>
          <a:p>
            <a:pPr algn="just"/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В режиме дня указана общая продолжительность работы в Центрах по выбору детей, включая перерывы между видами деятельности. Педагог дозирует образовательную нагрузку на детей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взависимости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от наличной ситуации в группе (интересов, актуального состояния детей).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597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2279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719" y="-21218"/>
            <a:ext cx="1087928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mtClean="0">
                <a:solidFill>
                  <a:srgbClr val="C00000"/>
                </a:solidFill>
                <a:latin typeface="Arial" panose="020B0604020202020204" pitchFamily="34" charset="0"/>
              </a:rPr>
              <a:t>ПРОГРАММА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ПРЕДПОЛАГАЕТ ПОЛНОПРАВНОЕ УЧАСТИЕ РОДИТЕЛЕЙ В ОБРАЗОВАТЕЛЬНЫЙ ПРОЦЕСС И ЖИЗНЕДЕЯТЕЛЬНОСТЬ ДЕТСКОГО </a:t>
            </a:r>
            <a:r>
              <a:rPr lang="ru-RU" sz="2000" b="1">
                <a:solidFill>
                  <a:srgbClr val="C00000"/>
                </a:solidFill>
                <a:latin typeface="Arial" panose="020B0604020202020204" pitchFamily="34" charset="0"/>
              </a:rPr>
              <a:t>САДА</a:t>
            </a:r>
            <a:r>
              <a:rPr lang="ru-RU" sz="2000" b="1" smtClean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</a:p>
          <a:p>
            <a:endParaRPr 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включения семей в образовательную работу с детьми в детском саду реальная польза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Эмоциональная вовлеченность позволяет родителям чувствовать себя продуктивными, энергичными, причастными к образованию своего ребенка, помогающими другим, обновленными и готовыми к новым жизненным задачам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Физическая вовлеченность позволяет им сформировать новые умения, забыть о  беспокойствах, познакомиться с другими людьми, повеселиться и посмеяться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Непосредственное присутствие  в группе в качестве помощника воспитателя приносит большую пользу семьям, т.к. возможность поработать в профессиональной среде помогает родителям лучше разобраться вопросах развития детей, научиться некоторым «премудростям» работы с детьми и дома применять полученные навыки;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наблюдения за своими детьми на фоне других детей позволяют им понять, что все дети разные, что не нужно сравнивать одних детей с другими, а надо видеть и оценивать развитие одного ребенка раньше и теперь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процессе вовлеченности в дело группы родители убеждаются, насколько     многому дети учатся через игру, через занятия в центрах активности и познавательную деятельность, решая проблемы, замышляя и осуществляя вместе с другими детьми свои и их проекты, как учатся самооценке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оценивают важность предоставления ребенку права на выбор своих занятий для развития альтернативного мышления, для анализа ситуации и возможностей, они смогут наблюдать ,как преуспевают в социальном развитии дети–находят друзей, учатся работать вместе с другими детьми, как они учатся друг у друга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535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36073" y="152401"/>
            <a:ext cx="9573491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ФОРМЫ, МЕТОДЫ И ПРИЕМЫ РЕАЛИЗАЦИИ ООП ДО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46472" y="1260764"/>
            <a:ext cx="2895600" cy="9143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РАБОТА С РОДИТЕЛЯМИ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47310" y="1149931"/>
            <a:ext cx="2895600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</a:rPr>
              <a:t>РАБОТА С ПЕДАГОГАМИ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3403" y="1288472"/>
            <a:ext cx="2895600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</a:rPr>
              <a:t>РАБОТА С 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ДЕТЬМИ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5148" y="3542079"/>
            <a:ext cx="3749116" cy="8133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КЛУБНЫЙ ЧАС, </a:t>
            </a:r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РЕФЛЕКСИВНЫЙ КРУГ, </a:t>
            </a:r>
          </a:p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ДЕТИ-ВОЛОНТЕРОЫ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57" y="2327564"/>
            <a:ext cx="3770141" cy="10908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ysClr val="windowText" lastClr="000000"/>
                </a:solidFill>
              </a:rPr>
              <a:t>ГРУППОВОЙ СБОР, </a:t>
            </a:r>
          </a:p>
          <a:p>
            <a:pPr lvl="0" algn="ctr"/>
            <a:r>
              <a:rPr lang="ru-RU" dirty="0" smtClean="0">
                <a:solidFill>
                  <a:sysClr val="windowText" lastClr="000000"/>
                </a:solidFill>
              </a:rPr>
              <a:t>РАБОТА В ЦЕНТРАХ </a:t>
            </a:r>
            <a:r>
              <a:rPr lang="ru-RU" dirty="0">
                <a:solidFill>
                  <a:sysClr val="windowText" lastClr="000000"/>
                </a:solidFill>
              </a:rPr>
              <a:t>АКТИВНОСТИ</a:t>
            </a:r>
            <a:r>
              <a:rPr lang="ru-RU" dirty="0" smtClean="0">
                <a:solidFill>
                  <a:sysClr val="windowText" lastClr="000000"/>
                </a:solidFill>
              </a:rPr>
              <a:t>,</a:t>
            </a:r>
          </a:p>
          <a:p>
            <a:pPr lvl="0" algn="ctr"/>
            <a:r>
              <a:rPr lang="ru-RU" dirty="0" smtClean="0">
                <a:solidFill>
                  <a:sysClr val="windowText" lastClr="000000"/>
                </a:solidFill>
              </a:rPr>
              <a:t>ОРГАНИЗОВАННАЯ ОБРАЗОВАТЕЛЬНАЯ ДЕЯТЕЛЬНОСТЬ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75672" y="4998722"/>
            <a:ext cx="3404382" cy="6247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КОНКУРСЫ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75672" y="4115446"/>
            <a:ext cx="3404382" cy="6741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ysClr val="windowText" lastClr="000000"/>
                </a:solidFill>
              </a:rPr>
              <a:t>МАСТЕР-КЛАССЫ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47510" y="3145195"/>
            <a:ext cx="3404382" cy="7063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ysClr val="windowText" lastClr="000000"/>
                </a:solidFill>
              </a:rPr>
              <a:t>ПЕДАГОГИЧЕСКИЕ СОВЕТЫ,</a:t>
            </a:r>
          </a:p>
          <a:p>
            <a:pPr lvl="0" algn="ctr"/>
            <a:r>
              <a:rPr lang="ru-RU" dirty="0" smtClean="0">
                <a:solidFill>
                  <a:sysClr val="windowText" lastClr="000000"/>
                </a:solidFill>
              </a:rPr>
              <a:t>КОНСУЛЬТАЦИИ, ТРЕНИНГИ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48443" y="2161309"/>
            <a:ext cx="3404382" cy="7308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ysClr val="windowText" lastClr="000000"/>
                </a:solidFill>
              </a:rPr>
              <a:t>ФЛЕШ-СЕМИНАРЫ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3739" y="4495286"/>
            <a:ext cx="3731933" cy="59701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ИГРЫ, ИНФОРМАЦИОННО-КОМПЬЮТЕРНЫЕ ТЕХНОЛОГИИ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4234" y="5887487"/>
            <a:ext cx="3608440" cy="67808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ysClr val="windowText" lastClr="000000"/>
                </a:solidFill>
              </a:rPr>
              <a:t>ДОПОЛНИТЕЛЬНОЕ ОБРАЗОВАНИЕ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883322" y="6095344"/>
            <a:ext cx="3755968" cy="646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СОВМЕСТНЫЕ МЕРОПРИЯТИЯ: ПРАЗДНИКИ, РАЗВЛЕЧЕНИЯ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883052" y="4613234"/>
            <a:ext cx="3736862" cy="71515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РОЛЬ АССИСТЕНТОВ В ЦЕНТРАХ АКТИВНОСТИ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863946" y="3003947"/>
            <a:ext cx="3732970" cy="7632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ИНФОРМАЦИОННЫЕ СТЕНДЫ,</a:t>
            </a:r>
          </a:p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 КОНСУЛЬТАЦИИ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863945" y="2279073"/>
            <a:ext cx="3732971" cy="6131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СЕМЕЙНЫЕ ГОСТИННЫЕ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07964" y="5197967"/>
            <a:ext cx="3664710" cy="5838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БИБЛИОТЕЧНАЯ, </a:t>
            </a:r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МУЗЕЙНАЯ </a:t>
            </a:r>
            <a:r>
              <a:rPr lang="ru-RU" dirty="0">
                <a:solidFill>
                  <a:sysClr val="windowText" lastClr="000000"/>
                </a:solidFill>
              </a:rPr>
              <a:t>ПЕДАГОГИКА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275672" y="5794111"/>
            <a:ext cx="3404382" cy="6247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КУРСЫ ПОВЫШЕНИЯ КВАЛИФИКАЦИИ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888579" y="3889684"/>
            <a:ext cx="3745454" cy="6056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АДВЕНТ-КАЛЕНДАРИ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883322" y="5435631"/>
            <a:ext cx="3755968" cy="55247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КОНКУРСЫ, ВЫСТАВКИ</a:t>
            </a:r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20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153" y="164935"/>
            <a:ext cx="8690236" cy="65166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1298" y="161644"/>
            <a:ext cx="7779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ГРУППОВОЙ СБОР, 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к</a:t>
            </a: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ак форма обмена информацией  </a:t>
            </a:r>
          </a:p>
        </p:txBody>
      </p:sp>
    </p:spTree>
    <p:extLst>
      <p:ext uri="{BB962C8B-B14F-4D97-AF65-F5344CB8AC3E}">
        <p14:creationId xmlns:p14="http://schemas.microsoft.com/office/powerpoint/2010/main" val="171409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3945" y="152862"/>
            <a:ext cx="9175173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Основная образовательная программа дошкольного образования МБДОУ              «Детский сад № 94 комбинированного вида» ориентирована на детей 3-7 лет.</a:t>
            </a:r>
          </a:p>
          <a:p>
            <a:pPr algn="just"/>
            <a:endParaRPr lang="ru-RU" sz="28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Объем обязательной части основной образовательной программы составляет не менее 60% от ее общего объема. </a:t>
            </a: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Объем части основной образовательной программы,  формируемой участниками образовательных отношений составляет не более 40% от ее общего объема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6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755" y="63312"/>
            <a:ext cx="1031817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Программа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</a:rPr>
              <a:t>разработана с учетом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Примерной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образовательной программы дошкольного образования «Открытия» под ред. Е.Г. Юдиной. –М.: Мозаика–Синтез, 2015г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Парциальной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музыкального воспитания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«Музыкальные шедевры» О.П.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Радыновой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«Праздник каждый день»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И.Новоскольцевой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и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Каплуновой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Парциальной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физического воспитания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Л.И.Пензулаевой«Физическая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культура в детском саду» (Москва, 2010)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Примерной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адаптированной основной образовательной программы для детей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нарушениями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речи с 5 до 7 лет. Н.В.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Нищевой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Санкт-Петербург ДЕТСТВО-ПРЕСС, 2015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дошкольного образования «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Сөенеч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–«Радость познания» под ред.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ШаеховойР.К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2016г</a:t>
            </a:r>
          </a:p>
        </p:txBody>
      </p:sp>
    </p:spTree>
    <p:extLst>
      <p:ext uri="{BB962C8B-B14F-4D97-AF65-F5344CB8AC3E}">
        <p14:creationId xmlns:p14="http://schemas.microsoft.com/office/powerpoint/2010/main" val="345381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Программа нацелена на то, чтобы ребенок на этапе завершения дошкольного образования оказался способен: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Принимать перемены и порождать их;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Критически мыслить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Осуществлять самостоятельный и осознанный выбор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Ставить и решать проблемы;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Обладать творческими способностями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Проявлять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инициативу, самостоятельность и ответственность;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Заботиться о себе, других людях, обществе, стране, окружающей среде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Работать в команде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160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682" y="-79653"/>
            <a:ext cx="10380518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ЦЕЛЬЮ ОБЯЗАТЕЛЬНОЙ ЧАСТИ ПРОГРАММЫ ЯВЛЯЕТСЯ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:</a:t>
            </a:r>
          </a:p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 активности. Программа, в соответствии с Федеральным законом  «Об образовании в Российской Федерации» ,содействует взаимопониманию и сотрудничеству между людьми, учитывает разнообразие мировоззренческих подходов, способствует реализации права детей дошкольного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возрастана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свободный выбор мнений и убеждений,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444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081" y="0"/>
            <a:ext cx="108585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ЗАДАЧИОБЯЗАТЕЛЬНОЙЧАСТИПРОГРАММЫ:</a:t>
            </a:r>
          </a:p>
          <a:p>
            <a:endParaRPr lang="ru-RU" sz="24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ребенка как субъекта отношений с другими детьми, взрослыми и миром;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социокультурных ценностей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 принятых в обществе правил и норм поведения в интересах человека, семьи, общества;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формирование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социокультурной среды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 соответствующей возрастным и индивидуальным особенностям детей;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обеспечение преемственности целей, задач и содержания дошкольного общего и начального общего образования.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523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1891" y="95433"/>
            <a:ext cx="10827327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Цель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обязательной части Программы ориентированной на реализацию образовательной области «Художественно-эстетическое развитие» по направлению «Музыка»: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Воспитать и развить гармоничную и творческую личность ребенка средствами музыкального искусства и музыкально-художественной деятельности.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Задачи : 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•формирование навыков у детей к восприятию музыкальных образов и представлений;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•внедрение основы гармонического развития (развитие слуха, внимания, движения, чувства ритма и красоты мелодии, развитие индивидуальных музыкальных способностей);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•приобщение детей к русской народно-традиционной и мировой музыкальной культуре;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•формирование навыков у детей к освоению приемов и навыков в различных видах музыкальной деятельности адекватно детским возможностям;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•формирование у детей навыков творчески использовать музыкальные впечатления в повседневной жизни;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•обогащение детей знаниями о разнообразных музыкальных формах и жанрах в привлекательной и доступной форме;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•обогащение детей музыкальными знаниями и представлениями в музыкальной игре;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•развитие детского творчества во всех видах музыкальной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593446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5118" y="65010"/>
            <a:ext cx="767888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</a:rPr>
              <a:t>Цель коррекционной части Программы заключается в реализации общеобразовательных задач дошкольного образования с привлечением синхронного выравнивания речевого и психического развития детей </a:t>
            </a:r>
            <a:r>
              <a:rPr 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с нарушениями </a:t>
            </a:r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</a:rPr>
              <a:t>речи</a:t>
            </a:r>
            <a:r>
              <a:rPr 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</a:p>
          <a:p>
            <a:endParaRPr lang="ru-RU" sz="24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Задачи коррекционной части Программы: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грамоты;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формирование психологической готовности к обучению в школе и обеспечение преемственности со следующей ступенью системы общего образования.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792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8590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3781" y="72736"/>
            <a:ext cx="9611591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Цель обязательной части Программы ориентированной на реализацию образовательной области «Физическое развитие» по направлению «Физическая культура»:</a:t>
            </a:r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ru-RU" sz="2400" b="1" i="1" dirty="0" smtClean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развитие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личности, мотивации и способностей детей в образовательной области физическое развитие.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становление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детей ценностей здорового образа жизни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представлений о своем теле и своих физических возможностях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двигательного опыта и совершенствования двигательной активности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начальных представлений о некоторых видах спорта, овладения подвижными играми с правилами. </a:t>
            </a:r>
          </a:p>
        </p:txBody>
      </p:sp>
    </p:spTree>
    <p:extLst>
      <p:ext uri="{BB962C8B-B14F-4D97-AF65-F5344CB8AC3E}">
        <p14:creationId xmlns:p14="http://schemas.microsoft.com/office/powerpoint/2010/main" val="25232276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3665</TotalTime>
  <Words>1575</Words>
  <Application>Microsoft Office PowerPoint</Application>
  <PresentationFormat>Широкоэкранный</PresentationFormat>
  <Paragraphs>140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Times New Roman</vt:lpstr>
      <vt:lpstr>Тема Office</vt:lpstr>
      <vt:lpstr>Основная образовательная программа дошкольного образования</vt:lpstr>
      <vt:lpstr>Презентация PowerPoint</vt:lpstr>
      <vt:lpstr>Презентация PowerPoint</vt:lpstr>
      <vt:lpstr>Программа нацелена на то, чтобы ребенок на этапе завершения дошкольного образования оказался способен: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Olga</cp:lastModifiedBy>
  <cp:revision>263</cp:revision>
  <dcterms:created xsi:type="dcterms:W3CDTF">2020-09-18T05:41:16Z</dcterms:created>
  <dcterms:modified xsi:type="dcterms:W3CDTF">2022-06-22T10:46:39Z</dcterms:modified>
</cp:coreProperties>
</file>